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221" autoAdjust="0"/>
    <p:restoredTop sz="94660"/>
  </p:normalViewPr>
  <p:slideViewPr>
    <p:cSldViewPr>
      <p:cViewPr>
        <p:scale>
          <a:sx n="70" d="100"/>
          <a:sy n="70" d="100"/>
        </p:scale>
        <p:origin x="1560" y="-1134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4F67A-6E59-42EE-93E4-7FD5D5C5B49A}" type="datetimeFigureOut">
              <a:rPr lang="el-GR" smtClean="0"/>
              <a:t>21/12/2022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B39D6-3921-44C5-B599-C8A52704EC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5312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21/12/2022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21/12/2022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21/12/2022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21/12/2022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21/12/2022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21/12/2022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38" y="146309"/>
            <a:ext cx="10693400" cy="14976216"/>
          </a:xfrm>
          <a:prstGeom prst="rect">
            <a:avLst/>
          </a:prstGeom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21/12/2022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TextBox"/>
          <p:cNvSpPr txBox="1"/>
          <p:nvPr/>
        </p:nvSpPr>
        <p:spPr>
          <a:xfrm>
            <a:off x="820292" y="4248894"/>
            <a:ext cx="91450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“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ΚΡΥΣΤΑΛΛΙΔΗΣ ΑΝΩΝΥΜΗ ΕΜΠΟΡΙΚΗ ΚΑΙ ΒΙΟΤΕΧΝΙΚΗ ΕΤΑΙΡΙΑ</a:t>
            </a: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ΜΗΧΑΝΗΜΑΤΩΝ-ΕΡΓΑΛΕΙΩΝ-ΒΙΟΜΗΧ.ΣΥΝΔΕΤΗΡΩΝ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”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που εδρεύει στην περιφέρεια ΑΤΤΙΚΗΣ εντάχθηκε στη δράση «Ψηφιακό Βήμα»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84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στην ψηφιακή αναβάθμιση των πολύ μικρών, μικρών και μεσαίων επιχειρήσεων.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49.984,99 € εκ των οποίων η δημόσια δαπάνη ανέρχεται σε 24.992,49</a:t>
            </a:r>
            <a:r>
              <a:rPr lang="en-US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5 - TextBox"/>
          <p:cNvSpPr txBox="1"/>
          <p:nvPr/>
        </p:nvSpPr>
        <p:spPr>
          <a:xfrm>
            <a:off x="820292" y="5689054"/>
            <a:ext cx="9217024" cy="4778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  <a:endParaRPr lang="en-US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Προμήθεια, μεταφορά, εγκατάσταση και λειτουργία νέων μηχανημάτων και λοιπού εξοπλισμού ΤΠΕ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Προμήθεια εξειδικευμένου λογισμικού, εφαρμογών γραφείου, ανάπτυξη ιστοσελίδας, κ.α.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Άλλες Ψηφιακές Υπηρεσίες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9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180</Words>
  <Application>Microsoft Office PowerPoint</Application>
  <PresentationFormat>Προσαρμογή</PresentationFormat>
  <Paragraphs>21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mdt1</cp:lastModifiedBy>
  <cp:revision>49</cp:revision>
  <dcterms:created xsi:type="dcterms:W3CDTF">2018-02-13T12:16:57Z</dcterms:created>
  <dcterms:modified xsi:type="dcterms:W3CDTF">2022-12-21T08:19:08Z</dcterms:modified>
</cp:coreProperties>
</file>