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589" autoAdjust="0"/>
    <p:restoredTop sz="93501" autoAdjust="0"/>
  </p:normalViewPr>
  <p:slideViewPr>
    <p:cSldViewPr>
      <p:cViewPr>
        <p:scale>
          <a:sx n="70" d="100"/>
          <a:sy n="70" d="100"/>
        </p:scale>
        <p:origin x="1560" y="-147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“KRYSTALLIDIS SOCIETE ANONYME COMMERCIAL AND VETERINARY</a:t>
            </a: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COMPANY OF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MACHINERY-TOOLS-INDUSTRIAL CONNECTIONS”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 ATTICA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49.984,99 € out of which 24.992,49 € 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4325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178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mdt1</cp:lastModifiedBy>
  <cp:revision>68</cp:revision>
  <dcterms:created xsi:type="dcterms:W3CDTF">2018-02-13T12:16:57Z</dcterms:created>
  <dcterms:modified xsi:type="dcterms:W3CDTF">2022-12-21T08:16:22Z</dcterms:modified>
</cp:coreProperties>
</file>