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2589" autoAdjust="0"/>
    <p:restoredTop sz="93501" autoAdjust="0"/>
  </p:normalViewPr>
  <p:slideViewPr>
    <p:cSldViewPr>
      <p:cViewPr>
        <p:scale>
          <a:sx n="70" d="100"/>
          <a:sy n="70" d="100"/>
        </p:scale>
        <p:origin x="1560" y="-147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E74D4-CE7F-40FF-A4A3-320F76277BD1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ACB25-7045-4A1A-A5E8-9040685282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8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2"/>
            <a:ext cx="10693400" cy="15117520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3816846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“KRYSTALLIDIS SOCIETE ANONYME COMMERCIAL AND VETERINARY</a:t>
            </a: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COMPANY OF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MACHINERY-TOOLS-INDUSTRIAL CONNECTIONS”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 ATTICA region, has joined the Action “Digital Step” with a total budget of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million €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aims at the digital upgrading of very small, small and medium - sized enterprises. 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 49.984,99 € out of which 24.992,49 €  is public expenditure. The Action is co-financed by Greece and the European Union - European Regional Development Fund.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389135"/>
            <a:ext cx="9217024" cy="4325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in the following categories: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Procurement and installation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ICT equipment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Software for office applications, web development etc. 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services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advertising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etc.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Competitiveness improvement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Increase of profitability 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Reinforcement of an extrovert business profile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Enhancement of entrepreneurship</a:t>
            </a:r>
          </a:p>
          <a:p>
            <a:pPr lvl="0"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also for the competitiveness of the national as well as the local economy.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178</Words>
  <Application>Microsoft Office PowerPoint</Application>
  <PresentationFormat>Προσαρμογή</PresentationFormat>
  <Paragraphs>20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mdt1</cp:lastModifiedBy>
  <cp:revision>68</cp:revision>
  <dcterms:created xsi:type="dcterms:W3CDTF">2018-02-13T12:16:57Z</dcterms:created>
  <dcterms:modified xsi:type="dcterms:W3CDTF">2022-12-21T08:16:22Z</dcterms:modified>
</cp:coreProperties>
</file>